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57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369283" y="356464"/>
            <a:ext cx="6586025" cy="498598"/>
          </a:xfrm>
        </p:spPr>
        <p:txBody>
          <a:bodyPr lIns="0" tIns="0" rIns="0" bIns="0" anchor="t" anchorCtr="0"/>
          <a:lstStyle>
            <a:lvl1pPr algn="l">
              <a:defRPr sz="36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371475" y="352945"/>
            <a:ext cx="9144000" cy="498598"/>
          </a:xfrm>
        </p:spPr>
        <p:txBody>
          <a:bodyPr anchor="b"/>
          <a:lstStyle>
            <a:lvl1pPr algn="l">
              <a:defRPr sz="36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71475" y="1040507"/>
            <a:ext cx="9144000" cy="332399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2799" y="358881"/>
            <a:ext cx="10514428" cy="498598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366745" y="1029681"/>
            <a:ext cx="10515600" cy="175227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4"/>
          <a:srcRect l="-1" r="52824"/>
          <a:stretch/>
        </p:blipFill>
        <p:spPr bwMode="auto">
          <a:xfrm>
            <a:off x="11417436" y="280791"/>
            <a:ext cx="450714" cy="4240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36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Wingdings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4ED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 bwMode="auto">
          <a:xfrm>
            <a:off x="11344275" y="161925"/>
            <a:ext cx="571500" cy="542925"/>
          </a:xfrm>
          <a:prstGeom prst="rect">
            <a:avLst/>
          </a:prstGeom>
          <a:solidFill>
            <a:srgbClr val="F4E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342900" y="2543174"/>
            <a:ext cx="5600260" cy="3152775"/>
          </a:xfrm>
        </p:spPr>
        <p:txBody>
          <a:bodyPr anchor="t" anchorCtr="0"/>
          <a:lstStyle/>
          <a:p>
            <a:pPr>
              <a:defRPr/>
            </a:pPr>
            <a:r>
              <a:rPr lang="en-US"/>
              <a:t>PRESENTATION </a:t>
            </a:r>
            <a:br>
              <a:rPr lang="en-US"/>
            </a:br>
            <a:r>
              <a:rPr lang="en-US"/>
              <a:t>TITLE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71475" y="6090406"/>
            <a:ext cx="2646045" cy="249299"/>
          </a:xfrm>
        </p:spPr>
        <p:txBody>
          <a:bodyPr/>
          <a:lstStyle/>
          <a:p>
            <a:pPr>
              <a:defRPr/>
            </a:pPr>
            <a:r>
              <a:rPr lang="en-US" sz="1800"/>
              <a:t>Author of presentation</a:t>
            </a:r>
            <a:endParaRPr lang="ru-RU" sz="18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t="7620" r="18129" b="7620"/>
          <a:stretch/>
        </p:blipFill>
        <p:spPr bwMode="auto">
          <a:xfrm>
            <a:off x="5567874" y="0"/>
            <a:ext cx="6624126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 bwMode="auto">
          <a:xfrm>
            <a:off x="6096000" y="447675"/>
            <a:ext cx="5676900" cy="5867399"/>
          </a:xfrm>
          <a:prstGeom prst="rect">
            <a:avLst/>
          </a:prstGeom>
          <a:solidFill>
            <a:srgbClr val="851B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одзаголовок 2"/>
          <p:cNvSpPr txBox="1"/>
          <p:nvPr/>
        </p:nvSpPr>
        <p:spPr bwMode="auto">
          <a:xfrm>
            <a:off x="7629525" y="3304350"/>
            <a:ext cx="2646045" cy="2492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Wingdings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800">
                <a:solidFill>
                  <a:srgbClr val="F4EDE6"/>
                </a:solidFill>
              </a:rPr>
              <a:t>Place for image</a:t>
            </a:r>
            <a:endParaRPr lang="ru-RU" sz="1800">
              <a:solidFill>
                <a:srgbClr val="F4EDE6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61375" y="455294"/>
            <a:ext cx="2126156" cy="3162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1474" y="461765"/>
            <a:ext cx="2414555" cy="1071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Header 1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Header 2</a:t>
            </a:r>
            <a:endParaRPr lang="ru-RU"/>
          </a:p>
        </p:txBody>
      </p:sp>
      <p:sp>
        <p:nvSpPr>
          <p:cNvPr id="4" name="Подзаголовок 2"/>
          <p:cNvSpPr txBox="1"/>
          <p:nvPr/>
        </p:nvSpPr>
        <p:spPr bwMode="auto">
          <a:xfrm>
            <a:off x="371475" y="5031482"/>
            <a:ext cx="358140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Wingdings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>
              <a:lnSpc>
                <a:spcPct val="90000"/>
              </a:lnSpc>
              <a:spcBef>
                <a:spcPts val="500"/>
              </a:spcBef>
              <a:buFont typeface="Wingdings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600"/>
              <a:t>Minimal main text (if your slide contains a lot of text, break the data into 2–3 slides. This will help the viewer and show you as a professional interested in a high‑quality presentation).</a:t>
            </a:r>
            <a:endParaRPr lang="ru-RU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K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VK</Template>
  <TotalTime>0</TotalTime>
  <Words>52</Words>
  <Application>Microsoft Office PowerPoint</Application>
  <DocSecurity>0</DocSecurity>
  <PresentationFormat>Широкоэкранный</PresentationFormat>
  <Paragraphs>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Wingdings</vt:lpstr>
      <vt:lpstr>VK</vt:lpstr>
      <vt:lpstr>PRESENTATION  TITLE</vt:lpstr>
      <vt:lpstr>Header 1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 ПРЕЗЕНТАЦИИ</dc:title>
  <dc:subject/>
  <dc:creator>NETI</dc:creator>
  <cp:keywords/>
  <dc:description/>
  <cp:lastModifiedBy>Ann Kazmina</cp:lastModifiedBy>
  <cp:revision>4</cp:revision>
  <dcterms:created xsi:type="dcterms:W3CDTF">2026-10-12T09:20:50Z</dcterms:created>
  <dcterms:modified xsi:type="dcterms:W3CDTF">2026-10-19T15:47:54Z</dcterms:modified>
  <cp:category/>
  <dc:identifier/>
  <cp:contentStatus/>
  <dc:language/>
  <cp:version/>
</cp:coreProperties>
</file>